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3" r:id="rId12"/>
    <p:sldId id="284" r:id="rId13"/>
    <p:sldId id="280" r:id="rId14"/>
    <p:sldId id="289" r:id="rId15"/>
    <p:sldId id="281" r:id="rId16"/>
    <p:sldId id="286" r:id="rId17"/>
    <p:sldId id="285" r:id="rId18"/>
    <p:sldId id="304" r:id="rId19"/>
    <p:sldId id="305" r:id="rId20"/>
    <p:sldId id="287" r:id="rId21"/>
    <p:sldId id="291" r:id="rId22"/>
    <p:sldId id="295" r:id="rId23"/>
    <p:sldId id="297" r:id="rId24"/>
    <p:sldId id="292" r:id="rId25"/>
    <p:sldId id="293" r:id="rId26"/>
    <p:sldId id="294" r:id="rId27"/>
    <p:sldId id="266" r:id="rId28"/>
    <p:sldId id="288" r:id="rId29"/>
    <p:sldId id="296" r:id="rId30"/>
    <p:sldId id="300" r:id="rId31"/>
    <p:sldId id="299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AFFF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A244A-0183-4D7E-8D45-ADF1C4E22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67CA-E31F-41BF-B6EA-7B3190CF0CD2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D139-8F8E-4603-9D0A-55D56D84E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AB9C-B54E-4BE1-BB35-50CE609F329C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2F31-283D-4501-BA25-DFD1C1CAA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B09A-4C18-45DF-9584-1DAF666305BE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9783-61BD-4075-BA63-6836B33F1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55B9B-A794-441C-8E6D-B357116C8262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C8A5-151B-4A4A-8441-CB9AFF69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9A74-A374-4538-8CE9-815C0E0E2C33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D7A78-42EC-4508-9815-137FC2491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15D7-382D-4A70-8C18-6D72A8E130DB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275F6-33C6-4098-ADE5-05FCCE874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58C4-6037-42D0-AA3A-D912D58747A8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3025-25A8-467A-A67C-EEC71995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A8A5-0145-4A7A-8FB6-45C4E3BA97F5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5B42-773D-4CBB-B34B-A51685714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87A1-9FF3-411B-A154-7A8817D6C987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43E18-CA7D-4E1C-BACF-2CB90D8B9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7D5D-4FFE-4413-976F-8490EE72663E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09495-F331-4C44-845D-EAB728110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3143A-76F3-4376-8E3E-DE9431DFA545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BF5EF2-CA28-4177-87C9-8E5CA404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642938" y="2357438"/>
            <a:ext cx="7772400" cy="1470025"/>
          </a:xfrm>
        </p:spPr>
        <p:txBody>
          <a:bodyPr/>
          <a:lstStyle/>
          <a:p>
            <a:r>
              <a:rPr lang="ru-RU" b="1" dirty="0" smtClean="0"/>
              <a:t>Педагогические условия для укрепления и сохранения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здоровья 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Педагогический совет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Физминутки</a:t>
            </a:r>
            <a:r>
              <a:rPr lang="ru-RU" dirty="0" smtClean="0"/>
              <a:t> и динамические паузы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гимнастика для улучшения мозгового кровообращения,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снятия утомления плечевого пояса и рук,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снятия напряжения с мышц туловища;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Гимнастика пальчиковая;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Гимнастика для глаз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проведении </a:t>
            </a:r>
            <a:r>
              <a:rPr lang="ru-RU" dirty="0" err="1" smtClean="0"/>
              <a:t>физминуток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Учитель должен: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-  проводить физкультминутку, находясь в              хорошем настроении;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обладать педагогическим тактом;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-владеть высокой двигательной культурой и образно показывать упражнения;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-уметь сочетать движения с музыкальным ритмом;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-знать основы терминологии физических упражнений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dirty="0" smtClean="0"/>
              <a:t>Организация работы в режиме смены позы</a:t>
            </a:r>
            <a:endParaRPr lang="ru-RU" dirty="0"/>
          </a:p>
        </p:txBody>
      </p:sp>
      <p:pic>
        <p:nvPicPr>
          <p:cNvPr id="4" name="Рисунок 2" descr="http://edu.kzn.ru/upload/files/4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571744"/>
            <a:ext cx="400052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использую во время контрольной или самостоятельной работы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успокаивающее дыхание:   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Вдох    выдох    пауза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4 с     -    5с      -     2с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4 с    -     4 с     -     2с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4 с    -     6с    –     2с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мобилизующее дыхание:         Вдох    выдох    пауза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4с      -     2с      -    4с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4с     -     5с      -    2с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4с     -     6с      -    2с</a:t>
            </a:r>
          </a:p>
          <a:p>
            <a:endParaRPr lang="ru-RU" sz="2400" dirty="0"/>
          </a:p>
        </p:txBody>
      </p:sp>
      <p:pic>
        <p:nvPicPr>
          <p:cNvPr id="4" name="Рисунок 3" descr="j042381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643446"/>
            <a:ext cx="1635125" cy="188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/>
              <a:t>ВЕТЕР</a:t>
            </a:r>
            <a:r>
              <a:rPr lang="ru-RU" sz="1200" dirty="0" smtClean="0"/>
              <a:t>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Ветер дует, задувает,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Пальму в стороны качает.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Ветер дует, задувает,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Пальму в стороны качает.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А под пальмой краб сидит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клешнями шевелит.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А под пальмой краб сидит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клешнями шевелит.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Чайка над водой летает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за рыбками ныряет.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Чайка над водой летает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за рыбками ныряет.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pic>
        <p:nvPicPr>
          <p:cNvPr id="4" name="Содержимое 3" descr="схема гимнастика для гл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475"/>
          <a:stretch>
            <a:fillRect/>
          </a:stretch>
        </p:blipFill>
        <p:spPr>
          <a:xfrm>
            <a:off x="642910" y="3121165"/>
            <a:ext cx="7643866" cy="309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Расстановка мебели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Парты (столы) нужно размещать в 3 колонны так, чтобы свет падал с левой стороны.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не менее 2 раз в год школьников, сидящих в 1 и на 3 рядах, надо менять местами: те, кто вначале сидел в третьем ряду, затем должны быть пересажены в первый, и наоборот.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Недопустимо использовать 5 рядов так как дети, сидящие в крайних рядах, имеют плохой угол зрения по отношению к доске и вынуждены поворачивать корпус тела.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Впереди ряда ставятся более низкие парты, по мере удаления – более высокие.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Проходы между партами должны составлять 70 см, а между партами и стеной – от 50 до 70. Расстояние от доски до первого ряда столов – 2м, а до последнего – 8м.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надо обязательно рассаживать учеников, учитывая не только их рост, но и состояние здоровья.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2. Технологии обучения здоровому образу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1.Самомассаж </a:t>
            </a:r>
            <a:endParaRPr lang="ru-RU" dirty="0" smtClean="0"/>
          </a:p>
          <a:p>
            <a:r>
              <a:rPr lang="ru-RU" dirty="0" smtClean="0"/>
              <a:t>2.Су </a:t>
            </a:r>
            <a:r>
              <a:rPr lang="ru-RU" dirty="0" err="1" smtClean="0"/>
              <a:t>джок</a:t>
            </a:r>
            <a:r>
              <a:rPr lang="ru-RU" dirty="0" smtClean="0"/>
              <a:t> терапия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 </a:t>
            </a:r>
            <a:r>
              <a:rPr lang="ru-RU" dirty="0" err="1" smtClean="0"/>
              <a:t>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pic>
        <p:nvPicPr>
          <p:cNvPr id="4" name="Содержимое 3" descr="http://www.about-health-care.com/library/books/sam_sebe_d/sam_sebe_pictures/ris_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3714776" cy="26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1714488"/>
            <a:ext cx="450059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Выбор точек для проведения лечения зависит от симптомов заболевания. Например, при насморке стимулируют точк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 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носу. Их очень легко найти: они располагаются на ладонных и подошвенных поверхностях посередине ногтевых фаланг пальцев.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Самомассаж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Самомассаж</a:t>
            </a:r>
            <a:r>
              <a:rPr lang="ru-RU" sz="2000" dirty="0" smtClean="0"/>
              <a:t> помогает лучше выполнять физическую работу в быту и на производстве, так как повышает функциональные возможности организма, снижает утомление и способствует быстрому восстановлению сил после физических и умственных нагрузок, повышает эффективность отдыха. </a:t>
            </a:r>
          </a:p>
          <a:p>
            <a:r>
              <a:rPr lang="ru-RU" sz="2000" dirty="0" smtClean="0"/>
              <a:t>Установлено, что 5-8-минутный сеанс </a:t>
            </a:r>
            <a:r>
              <a:rPr lang="ru-RU" sz="2000" dirty="0" err="1" smtClean="0"/>
              <a:t>самомассажа</a:t>
            </a:r>
            <a:r>
              <a:rPr lang="ru-RU" sz="2000" dirty="0" smtClean="0"/>
              <a:t> заменяет 20-30 минут пассивного отдыха.</a:t>
            </a:r>
          </a:p>
          <a:p>
            <a:r>
              <a:rPr lang="ru-RU" sz="2000" dirty="0" smtClean="0"/>
              <a:t>При выполнении </a:t>
            </a:r>
            <a:r>
              <a:rPr lang="ru-RU" sz="2000" dirty="0" err="1" smtClean="0"/>
              <a:t>самомассажа</a:t>
            </a:r>
            <a:r>
              <a:rPr lang="ru-RU" sz="2000" dirty="0" smtClean="0"/>
              <a:t> необходимо, чтобы массажные движения совершались по ходу лимфатических сосудов. Область </a:t>
            </a:r>
            <a:r>
              <a:rPr lang="ru-RU" sz="2000" dirty="0" err="1" smtClean="0"/>
              <a:t>лимфоузлов</a:t>
            </a:r>
            <a:r>
              <a:rPr lang="ru-RU" sz="2000" dirty="0" smtClean="0"/>
              <a:t> не массируется. Во время сеанса нужно стараться по возможности расслаблять мышцы и придавать своему телу нужное положение.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Каждый  пятый школьник оканчивает школу с хроническим заболеванием или инвалидностью.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j0078708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714620"/>
            <a:ext cx="4279392" cy="401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3.Коррекционные технологии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4983179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Использование новых форм организации уроков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Арттерапия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–коррекция через творчество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Технологии музыкального воздействия</a:t>
            </a: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Сказкотерапия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Технологии воздействия цветом -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цветотерапия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Психогимнастика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Личный пример учителя</a:t>
            </a:r>
          </a:p>
          <a:p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Ароматерапия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smtClean="0">
                <a:solidFill>
                  <a:schemeClr val="accent6">
                    <a:lumMod val="50000"/>
                  </a:schemeClr>
                </a:solidFill>
              </a:rPr>
              <a:t>Песочная терапия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новых форм организации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115328" cy="492922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интерактивное обучение снимает, сводит на нет следующие факторы риска: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стрессовую педагогическую практику; 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интенсификацию учебного процесса; </a:t>
            </a:r>
          </a:p>
          <a:p>
            <a:pPr lvl="0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несоответствие методик, форм и технологий обучения возрастным и функциональным возможностям школьников.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меня все получится! Я справлюсь! Я все смогу!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Эмоциональный климат урока во многом зависит от доброжелательного тона учителя,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Постоянная</a:t>
            </a:r>
            <a:r>
              <a:rPr lang="ru-RU" dirty="0" smtClean="0">
                <a:solidFill>
                  <a:srgbClr val="C00000"/>
                </a:solidFill>
              </a:rPr>
              <a:t> серьезность – признак психологического нездоровья.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Улыбка, искренний смех ученика на уроке стоит – с позиций </a:t>
            </a:r>
            <a:r>
              <a:rPr lang="ru-RU" dirty="0" err="1" smtClean="0">
                <a:solidFill>
                  <a:srgbClr val="C00000"/>
                </a:solidFill>
              </a:rPr>
              <a:t>здоровьесбережения</a:t>
            </a:r>
            <a:r>
              <a:rPr lang="ru-RU" dirty="0" smtClean="0">
                <a:solidFill>
                  <a:srgbClr val="C00000"/>
                </a:solidFill>
              </a:rPr>
              <a:t> – не менее физкультминутки. Это мощный противовес состоянию утомления.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История </a:t>
            </a:r>
            <a:r>
              <a:rPr lang="ru-RU" b="1" dirty="0" err="1" smtClean="0"/>
              <a:t>арт-терапии</a:t>
            </a:r>
            <a:endParaRPr lang="ru-RU" b="1" dirty="0" smtClean="0"/>
          </a:p>
          <a:p>
            <a:r>
              <a:rPr lang="ru-RU" sz="1800" dirty="0" smtClean="0"/>
              <a:t>Данный термин появился еще в 40-е гг. 20 в. Его начал использовать британский врач и художник </a:t>
            </a:r>
            <a:r>
              <a:rPr lang="ru-RU" sz="1800" dirty="0" err="1" smtClean="0"/>
              <a:t>Адриан</a:t>
            </a:r>
            <a:r>
              <a:rPr lang="ru-RU" sz="1800" dirty="0" smtClean="0"/>
              <a:t> Хилл. Он работал в специальных госпиталях с туберкулезными больными как </a:t>
            </a:r>
            <a:r>
              <a:rPr lang="ru-RU" sz="1800" dirty="0" err="1" smtClean="0"/>
              <a:t>арт-педагог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Он обратил внимание на тот факт, что занятия творчеством помогают больным легче и быстрее выздоравливать. При этом пациенты отвлекаются от своих проблем и переживаний.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Арт-терапия-коррекция</a:t>
            </a:r>
            <a:r>
              <a:rPr lang="ru-RU" dirty="0" smtClean="0"/>
              <a:t> через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Рисунки на полях тетради символа дня, лепка рисование, вышивание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Используются в качестве вспомогательного средства как часть других технологий; для снятия напряжения, </a:t>
            </a: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55" y="4262650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H02738U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928670"/>
            <a:ext cx="135732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Психогимнастика</a:t>
            </a:r>
            <a:r>
              <a:rPr lang="ru-RU" dirty="0" smtClean="0"/>
              <a:t>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это упражнения, этюды, игры,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направленные на развитие и коррекцию разных сторон психики ребенка.</a:t>
            </a:r>
          </a:p>
          <a:p>
            <a:r>
              <a:rPr lang="ru-RU" sz="1800" dirty="0" smtClean="0"/>
              <a:t>Кстати, в «Психотерапевтической энциклопедии» </a:t>
            </a:r>
            <a:r>
              <a:rPr lang="ru-RU" sz="1800" dirty="0" err="1" smtClean="0"/>
              <a:t>Б.Карвасарского</a:t>
            </a:r>
            <a:r>
              <a:rPr lang="ru-RU" sz="1800" dirty="0" smtClean="0"/>
              <a:t> (1998) </a:t>
            </a:r>
            <a:r>
              <a:rPr lang="ru-RU" sz="1800" dirty="0" err="1" smtClean="0"/>
              <a:t>психогимнастика</a:t>
            </a:r>
            <a:r>
              <a:rPr lang="ru-RU" sz="1800" dirty="0" smtClean="0"/>
              <a:t> определена именно как </a:t>
            </a:r>
            <a:r>
              <a:rPr lang="ru-RU" sz="1800" i="1" dirty="0" smtClean="0"/>
              <a:t>«один из невербальных методов групповой психотерапии, в основе которого лежит использование двигательной экспрессии в качестве главного средства коммуникации в группе». </a:t>
            </a:r>
            <a:r>
              <a:rPr lang="ru-RU" sz="1800" dirty="0" smtClean="0"/>
              <a:t>Смысл ее заключается в выражении переживаний, проблем, эмоций посредством движений, мимики и жестов.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Цветотерапия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Красный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цвет  влияет на физическое состояние(Красный и оранжевый – активные цвета, действуют на организм возбуждающе, ускоряют процессы жизнедеятельности)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FFFF00"/>
                </a:solidFill>
              </a:rPr>
              <a:t>жёлтый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– на умственное, (это цвет хорошего настроения. Под его воздействием быстро принимается решение и мгновенно выполняется задача)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1800" dirty="0" err="1" smtClean="0">
                <a:solidFill>
                  <a:schemeClr val="accent1"/>
                </a:solidFill>
              </a:rPr>
              <a:t>голубой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–влияет на эмоции.</a:t>
            </a:r>
          </a:p>
          <a:p>
            <a:r>
              <a:rPr lang="ru-RU" sz="1800" dirty="0" smtClean="0">
                <a:solidFill>
                  <a:srgbClr val="00B050"/>
                </a:solidFill>
              </a:rPr>
              <a:t>Зелёный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– создаёт чувство лёгкости и успокоенности; помогает сконцентрироваться; помогает сохранять зрение (повесьте перед столом или компьютером зелёный коврик и периодически смотрите на него). Работоспособность детей выше при зелёной гамме цветов.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Синий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цвет способствует восстановлению нервной системы, помогает при рассеянности.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>
                <a:gd name="adj1" fmla="val 12500"/>
                <a:gd name="adj2" fmla="val -483"/>
              </a:avLst>
            </a:prstTxWarp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цветотерапия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2" name="Picture 4" descr="C:\Documents and Settings\Admin\Мои документы\Мои рисунки\1234740841_img_16540451_1631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854" y="1600200"/>
            <a:ext cx="3256433" cy="452596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Мои документы\Мои рисунки\1234740841_img_16540451_163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907686"/>
            <a:ext cx="4762500" cy="456247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Мои рисунки\1234740843_img_16540451_1631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3" y="1857364"/>
            <a:ext cx="6006799" cy="4000528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Мои документы\Мои рисунки\1234740848_img_16540451_1631_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643063"/>
            <a:ext cx="6024588" cy="451844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Мои документы\Мои рисунки\1234740877_img_16540451_1631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25" y="1905000"/>
            <a:ext cx="6846125" cy="4381520"/>
          </a:xfrm>
          <a:prstGeom prst="rect">
            <a:avLst/>
          </a:prstGeom>
          <a:noFill/>
        </p:spPr>
      </p:pic>
      <p:pic>
        <p:nvPicPr>
          <p:cNvPr id="2057" name="Picture 9" descr="C:\Documents and Settings\Admin\Мои документы\Мои рисунки\1234740854_img_16540451_1631_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3376" y="1733550"/>
            <a:ext cx="6996626" cy="498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33CC"/>
                </a:solidFill>
              </a:rPr>
              <a:t>Ароматерапия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 деятельности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ароматерапии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очень обширно. Это связано с тем, что ее инструменты, эфирные масла  обладают самыми различными действиями на организм человека: успокаивающее, восстанавливающее, стимулирующее, антибактериальное и т. п. Лечебный эффект включает в себя уход за состоянием кожного покрова, предупреждение и лечение различных внутренних заболеваний, воздействие на эмоциональном уровне.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Например, массаж с использованием эфирных масел  не только расслабляет мышцы, но оказывает благотворное воздействие на кожный покров. В процессе массажа ароматы эфирных масел  способствует релаксации нервной системы и ее восстановлению. Эфирные масла  «работают» в гармонии с организмом, помогая ему восстанавливать и балансировать его природные функции.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Эфирное масло  ромашки римской не только восстанавливает клетки организма, она обладает антисептическим и заживляющих действием в равной степени, как и несет в себе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антигрибковый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антивоспалительный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эффект. Большинство эфирных масел , в отличие от синтетических лекарств, обладают множеством полезных свойств.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Музотерапия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использование музыки как оформления фона занятий и сопровождения моментов урока. 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музыка влияет на человека через ритм, которому подчинены все функции организма: ритмично бьется сердце, дышат легкие</a:t>
            </a:r>
          </a:p>
          <a:p>
            <a:endParaRPr lang="ru-RU" dirty="0"/>
          </a:p>
        </p:txBody>
      </p:sp>
      <p:pic>
        <p:nvPicPr>
          <p:cNvPr id="4" name="Рисунок 3" descr="j042811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143512"/>
            <a:ext cx="1752600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данным медиков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Ухудшение здоровья детей наступает</a:t>
            </a:r>
          </a:p>
          <a:p>
            <a:r>
              <a:rPr lang="ru-RU" dirty="0" smtClean="0"/>
              <a:t>                              7 </a:t>
            </a:r>
            <a:r>
              <a:rPr lang="ru-RU" dirty="0" smtClean="0"/>
              <a:t>лет</a:t>
            </a:r>
            <a:endParaRPr lang="ru-RU" dirty="0" smtClean="0"/>
          </a:p>
          <a:p>
            <a:r>
              <a:rPr lang="ru-RU" dirty="0" smtClean="0"/>
              <a:t>                              10 лет</a:t>
            </a:r>
          </a:p>
          <a:p>
            <a:r>
              <a:rPr lang="ru-RU" dirty="0" smtClean="0"/>
              <a:t>                 в период с 12-17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 для наглядной пропаганды здорового образа жизни. </a:t>
            </a:r>
          </a:p>
          <a:p>
            <a:pPr lvl="0"/>
            <a:r>
              <a:rPr lang="ru-RU" dirty="0" smtClean="0">
                <a:solidFill>
                  <a:srgbClr val="C00000"/>
                </a:solidFill>
              </a:rPr>
              <a:t>На это “дерево” заносятся имена и фамилии ни разу не болевших учеников за четверть. По итогам года самые здоровые ученики получают награду, поощрение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4" name="Рисунок 3" descr="j042809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714884"/>
            <a:ext cx="1889125" cy="179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и его здоровье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учительство, как профессиональная группа, отличается крайне низкими показателями физического и психического здоровья.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Эти показатели снижаются по мере увеличения стажа работы в школе.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Факты: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Для учителей со стажем работы в школе 15 – 20 лет характерны “педагогические кризы”, “истощение”, “сгорание”.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</a:rPr>
              <a:t> У трети учителей показатель степени социальной адаптации нередко ниже, чем у больных неврозами. </a:t>
            </a:r>
          </a:p>
          <a:p>
            <a:endParaRPr lang="ru-RU" dirty="0"/>
          </a:p>
        </p:txBody>
      </p:sp>
      <p:pic>
        <p:nvPicPr>
          <p:cNvPr id="4" name="Рисунок 3" descr="j042582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786322"/>
            <a:ext cx="2000264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Пропиши себе рецепт оздоровления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Оздоровление в школе должно начинаться именно с нас!!!!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j0425826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14752"/>
            <a:ext cx="264320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Один из рецептов возвращения к ЗОЖ – это УЛЫБКА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rgbClr val="FF0000"/>
                </a:solidFill>
              </a:rPr>
              <a:t>Она </a:t>
            </a:r>
            <a:r>
              <a:rPr lang="ru-RU" dirty="0" smtClean="0">
                <a:solidFill>
                  <a:srgbClr val="FF0000"/>
                </a:solidFill>
              </a:rPr>
              <a:t>поднимает настроение, даже если первоначально вызвана искусственно.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2.Улыбка </a:t>
            </a:r>
            <a:r>
              <a:rPr lang="ru-RU" dirty="0" smtClean="0">
                <a:solidFill>
                  <a:srgbClr val="FF0000"/>
                </a:solidFill>
              </a:rPr>
              <a:t>располагает к нам окружающих, вызывает ответные положительные эмоции учеников.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3.Заметно </a:t>
            </a:r>
            <a:r>
              <a:rPr lang="ru-RU" dirty="0" smtClean="0">
                <a:solidFill>
                  <a:srgbClr val="FF0000"/>
                </a:solidFill>
              </a:rPr>
              <a:t>подтягивает мышцы лица, позволяет выглядеть молодо и мило</a:t>
            </a:r>
          </a:p>
          <a:p>
            <a:endParaRPr lang="ru-RU" dirty="0"/>
          </a:p>
        </p:txBody>
      </p:sp>
      <p:pic>
        <p:nvPicPr>
          <p:cNvPr id="4" name="Рисунок 3" descr="j0425782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4929198"/>
            <a:ext cx="1557336" cy="1506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“</a:t>
            </a:r>
            <a:r>
              <a:rPr lang="ru-RU" sz="6000" i="1" dirty="0" smtClean="0">
                <a:solidFill>
                  <a:srgbClr val="FF0000"/>
                </a:solidFill>
              </a:rPr>
              <a:t>Здоровье не всё, но всё без здоровья – ничто”.</a:t>
            </a:r>
          </a:p>
          <a:p>
            <a:pPr algn="r">
              <a:buNone/>
            </a:pPr>
            <a:r>
              <a:rPr lang="ru-RU" sz="6000" i="1" dirty="0" smtClean="0">
                <a:solidFill>
                  <a:srgbClr val="FF0000"/>
                </a:solidFill>
              </a:rPr>
              <a:t>СОКРАТ</a:t>
            </a:r>
            <a:endParaRPr lang="ru-RU" sz="60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j0428071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000504"/>
            <a:ext cx="278608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Перегрузки в процессе обучения;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Нехватка двигательной активности;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Несоответствие материально-технической базы школы санитарно-гигиеническим требованиям (столы, стулья);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Питание школьников;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Медицинское осмотры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не только отсутствие болезней, но и физическая, социальная и психологическая гармония человека. А также доброжелательные отношения с людьми, природой, наконец, самим собой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j0428065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929198"/>
            <a:ext cx="2098675" cy="1279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это система мер, включающая 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Сущность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обеспечивает ребёнку и учителю сохранение и увеличение их жизненных сил от начала и до конца урока, </a:t>
            </a:r>
          </a:p>
          <a:p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позволяет использовать полученные умения самостоятельно во внеурочной деятельности и в дальнейшей жизни 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</a:t>
            </a:r>
            <a:r>
              <a:rPr lang="ru-RU" dirty="0" err="1" smtClean="0"/>
              <a:t>здоровьесберегающего</a:t>
            </a:r>
            <a:r>
              <a:rPr lang="ru-RU" dirty="0" smtClean="0"/>
              <a:t>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двигательной активности;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оздоровительного режима;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формирования правильной осанки 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психологической комфортности;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Принцип опоры на индивидуальные особенности и способности ребенка (учет темперамента)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1.Технологии сохранения и стимулирования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Витаминизация 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ароматерапия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Динамические паузы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Подвижные и спортивные игры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Релаксация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Гимнастика пальчиковая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Гимнастика для глаз-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самокоррекция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Гимнастика дыхательная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Гимнастика бодрящая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Организация работы в режиме смены поз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297</TotalTime>
  <Words>1190</Words>
  <Application>Microsoft Office PowerPoint</Application>
  <PresentationFormat>Экран (4:3)</PresentationFormat>
  <Paragraphs>141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Берёзка</vt:lpstr>
      <vt:lpstr>Педагогические условия для укрепления и сохранения здоровья школьников </vt:lpstr>
      <vt:lpstr>Факты:</vt:lpstr>
      <vt:lpstr>По данным медиков</vt:lpstr>
      <vt:lpstr>Причины заболеваний</vt:lpstr>
      <vt:lpstr>Здоровье-</vt:lpstr>
      <vt:lpstr>Здоровьесберегающие технологии-</vt:lpstr>
      <vt:lpstr>Сущность здоровьесберегающего урока</vt:lpstr>
      <vt:lpstr>Принципы здоровьесберегающего урока</vt:lpstr>
      <vt:lpstr>1.Технологии сохранения и стимулирования здоровья</vt:lpstr>
      <vt:lpstr>Физминутки и динамические паузы</vt:lpstr>
      <vt:lpstr>При проведении физминуток</vt:lpstr>
      <vt:lpstr>Организация работы в режиме смены позы</vt:lpstr>
      <vt:lpstr>Дыхательная гимнастика</vt:lpstr>
      <vt:lpstr>Пальчиковые игры</vt:lpstr>
      <vt:lpstr>Гимнастика для глаз</vt:lpstr>
      <vt:lpstr>Расстановка мебели</vt:lpstr>
      <vt:lpstr>2. Технологии обучения здоровому образу жизни</vt:lpstr>
      <vt:lpstr>Су джок терапия</vt:lpstr>
      <vt:lpstr>Самомассаж</vt:lpstr>
      <vt:lpstr>3.Коррекционные технологии</vt:lpstr>
      <vt:lpstr>Использование новых форм организации урока</vt:lpstr>
      <vt:lpstr>У меня все получится! Я справлюсь! Я все смогу!</vt:lpstr>
      <vt:lpstr>Арт-терапия</vt:lpstr>
      <vt:lpstr>Арт-терапия-коррекция через творчество</vt:lpstr>
      <vt:lpstr>Психогимнастика -</vt:lpstr>
      <vt:lpstr>Цветотерапия-</vt:lpstr>
      <vt:lpstr>цветотерапия </vt:lpstr>
      <vt:lpstr>Ароматерапия</vt:lpstr>
      <vt:lpstr>Музотерапия</vt:lpstr>
      <vt:lpstr>Дерево здоровья</vt:lpstr>
      <vt:lpstr>Учитель и его здоровье</vt:lpstr>
      <vt:lpstr>Пропиши себе рецепт оздоровления</vt:lpstr>
      <vt:lpstr>Один из рецептов возвращения к ЗОЖ – это УЛЫБКА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Admin</dc:creator>
  <cp:lastModifiedBy>User</cp:lastModifiedBy>
  <cp:revision>33</cp:revision>
  <dcterms:created xsi:type="dcterms:W3CDTF">2010-10-12T01:37:18Z</dcterms:created>
  <dcterms:modified xsi:type="dcterms:W3CDTF">2015-03-12T07:33:11Z</dcterms:modified>
</cp:coreProperties>
</file>